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62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08D24-6AF2-764A-BF81-B7362DD3D0D0}" type="datetimeFigureOut">
              <a:rPr lang="en-US" smtClean="0"/>
              <a:t>2/10/14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C3427-5CD2-A34C-83FC-05A05A168E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318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08D24-6AF2-764A-BF81-B7362DD3D0D0}" type="datetimeFigureOut">
              <a:rPr lang="en-US" smtClean="0"/>
              <a:t>2/10/14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C3427-5CD2-A34C-83FC-05A05A168E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269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08D24-6AF2-764A-BF81-B7362DD3D0D0}" type="datetimeFigureOut">
              <a:rPr lang="en-US" smtClean="0"/>
              <a:t>2/10/14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C3427-5CD2-A34C-83FC-05A05A168E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677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08D24-6AF2-764A-BF81-B7362DD3D0D0}" type="datetimeFigureOut">
              <a:rPr lang="en-US" smtClean="0"/>
              <a:t>2/10/14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C3427-5CD2-A34C-83FC-05A05A168E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429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08D24-6AF2-764A-BF81-B7362DD3D0D0}" type="datetimeFigureOut">
              <a:rPr lang="en-US" smtClean="0"/>
              <a:t>2/10/14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C3427-5CD2-A34C-83FC-05A05A168E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802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08D24-6AF2-764A-BF81-B7362DD3D0D0}" type="datetimeFigureOut">
              <a:rPr lang="en-US" smtClean="0"/>
              <a:t>2/10/14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C3427-5CD2-A34C-83FC-05A05A168E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454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08D24-6AF2-764A-BF81-B7362DD3D0D0}" type="datetimeFigureOut">
              <a:rPr lang="en-US" smtClean="0"/>
              <a:t>2/10/14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C3427-5CD2-A34C-83FC-05A05A168E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237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08D24-6AF2-764A-BF81-B7362DD3D0D0}" type="datetimeFigureOut">
              <a:rPr lang="en-US" smtClean="0"/>
              <a:t>2/10/14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C3427-5CD2-A34C-83FC-05A05A168E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400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08D24-6AF2-764A-BF81-B7362DD3D0D0}" type="datetimeFigureOut">
              <a:rPr lang="en-US" smtClean="0"/>
              <a:t>2/10/14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C3427-5CD2-A34C-83FC-05A05A168E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577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08D24-6AF2-764A-BF81-B7362DD3D0D0}" type="datetimeFigureOut">
              <a:rPr lang="en-US" smtClean="0"/>
              <a:t>2/10/14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C3427-5CD2-A34C-83FC-05A05A168E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514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08D24-6AF2-764A-BF81-B7362DD3D0D0}" type="datetimeFigureOut">
              <a:rPr lang="en-US" smtClean="0"/>
              <a:t>2/10/14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C3427-5CD2-A34C-83FC-05A05A168E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42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508D24-6AF2-764A-BF81-B7362DD3D0D0}" type="datetimeFigureOut">
              <a:rPr lang="en-US" smtClean="0"/>
              <a:t>2/10/14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6C3427-5CD2-A34C-83FC-05A05A168E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64730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0783" y="2441982"/>
            <a:ext cx="6055597" cy="1470025"/>
          </a:xfrm>
        </p:spPr>
        <p:txBody>
          <a:bodyPr>
            <a:noAutofit/>
          </a:bodyPr>
          <a:lstStyle/>
          <a:p>
            <a:r>
              <a:rPr lang="en-US" sz="4800" dirty="0" smtClean="0">
                <a:latin typeface="Academy Engraved LET"/>
                <a:cs typeface="Academy Engraved LET"/>
              </a:rPr>
              <a:t>Introduction </a:t>
            </a:r>
            <a:br>
              <a:rPr lang="en-US" sz="4800" dirty="0" smtClean="0">
                <a:latin typeface="Academy Engraved LET"/>
                <a:cs typeface="Academy Engraved LET"/>
              </a:rPr>
            </a:br>
            <a:r>
              <a:rPr lang="en-US" sz="4800" dirty="0" smtClean="0">
                <a:latin typeface="Academy Engraved LET"/>
                <a:cs typeface="Academy Engraved LET"/>
              </a:rPr>
              <a:t>to the</a:t>
            </a:r>
            <a:br>
              <a:rPr lang="en-US" sz="4800" dirty="0" smtClean="0">
                <a:latin typeface="Academy Engraved LET"/>
                <a:cs typeface="Academy Engraved LET"/>
              </a:rPr>
            </a:br>
            <a:r>
              <a:rPr lang="en-US" sz="4800" dirty="0" smtClean="0">
                <a:latin typeface="Academy Engraved LET"/>
                <a:cs typeface="Academy Engraved LET"/>
              </a:rPr>
              <a:t> 13 Colonies</a:t>
            </a:r>
            <a:endParaRPr lang="en-US" sz="4800" dirty="0">
              <a:latin typeface="Academy Engraved LET"/>
              <a:cs typeface="Academy Engraved LET"/>
            </a:endParaRPr>
          </a:p>
        </p:txBody>
      </p:sp>
    </p:spTree>
    <p:extLst>
      <p:ext uri="{BB962C8B-B14F-4D97-AF65-F5344CB8AC3E}">
        <p14:creationId xmlns:p14="http://schemas.microsoft.com/office/powerpoint/2010/main" val="217468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91503" y="501757"/>
            <a:ext cx="6615976" cy="9171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cs typeface="Apple Symbols"/>
              </a:rPr>
              <a:t>Ticket IN</a:t>
            </a:r>
          </a:p>
          <a:p>
            <a:pPr algn="ctr"/>
            <a:endParaRPr lang="en-US" sz="2800" dirty="0" smtClean="0">
              <a:cs typeface="Apple Symbols"/>
            </a:endParaRPr>
          </a:p>
          <a:p>
            <a:pPr algn="ctr"/>
            <a:r>
              <a:rPr lang="en-US" sz="2800" u="sng" dirty="0" smtClean="0">
                <a:cs typeface="Apple Symbols"/>
              </a:rPr>
              <a:t>Pick one</a:t>
            </a:r>
            <a:r>
              <a:rPr lang="en-US" sz="2800" i="1" dirty="0" smtClean="0">
                <a:cs typeface="Apple Symbols"/>
              </a:rPr>
              <a:t> </a:t>
            </a:r>
            <a:r>
              <a:rPr lang="en-US" sz="2800" dirty="0" smtClean="0">
                <a:cs typeface="Apple Symbols"/>
              </a:rPr>
              <a:t>and respond in the form of a </a:t>
            </a:r>
            <a:r>
              <a:rPr lang="en-US" sz="2800" u="sng" dirty="0" smtClean="0">
                <a:cs typeface="Apple Symbols"/>
              </a:rPr>
              <a:t>list</a:t>
            </a:r>
            <a:r>
              <a:rPr lang="en-US" sz="2800" dirty="0" smtClean="0">
                <a:cs typeface="Apple Symbols"/>
              </a:rPr>
              <a:t>.</a:t>
            </a:r>
          </a:p>
          <a:p>
            <a:pPr algn="ctr"/>
            <a:endParaRPr lang="en-US" sz="2800" dirty="0">
              <a:cs typeface="Apple Symbols"/>
            </a:endParaRPr>
          </a:p>
          <a:p>
            <a:pPr algn="ctr"/>
            <a:r>
              <a:rPr lang="en-US" sz="2800" dirty="0" smtClean="0">
                <a:cs typeface="Apple Symbols"/>
              </a:rPr>
              <a:t>Based on your personal experience/ </a:t>
            </a:r>
            <a:r>
              <a:rPr lang="en-US" sz="2800" dirty="0" smtClean="0">
                <a:cs typeface="Apple Symbols"/>
              </a:rPr>
              <a:t>knowledge, </a:t>
            </a:r>
            <a:r>
              <a:rPr lang="en-US" sz="2800" dirty="0" smtClean="0">
                <a:cs typeface="Apple Symbols"/>
              </a:rPr>
              <a:t>what differences exist between the northern United States and the southern United States today?</a:t>
            </a:r>
          </a:p>
          <a:p>
            <a:pPr algn="ctr"/>
            <a:endParaRPr lang="en-US" sz="2800" dirty="0">
              <a:cs typeface="Apple Symbols"/>
            </a:endParaRPr>
          </a:p>
          <a:p>
            <a:pPr algn="ctr"/>
            <a:r>
              <a:rPr lang="en-US" sz="2800" dirty="0" smtClean="0">
                <a:cs typeface="Apple Symbols"/>
              </a:rPr>
              <a:t>Based on your personal experience/ knowledge what differences exist between Maine and New York?</a:t>
            </a:r>
          </a:p>
          <a:p>
            <a:pPr algn="ctr"/>
            <a:endParaRPr lang="en-US" sz="2800" dirty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6455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40222" y="1191673"/>
            <a:ext cx="544014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When did these </a:t>
            </a:r>
            <a:r>
              <a:rPr lang="en-US" sz="6000" u="sng" dirty="0" smtClean="0"/>
              <a:t>regional cultures </a:t>
            </a:r>
            <a:r>
              <a:rPr lang="en-US" sz="6000" dirty="0" smtClean="0"/>
              <a:t>start developing?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21005191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483" y="444836"/>
            <a:ext cx="4388310" cy="620018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142276" y="2806703"/>
            <a:ext cx="37939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Green=New England</a:t>
            </a:r>
          </a:p>
          <a:p>
            <a:pPr algn="ctr"/>
            <a:r>
              <a:rPr lang="en-US" sz="2800" dirty="0" smtClean="0"/>
              <a:t>Purple=Middle Colonies</a:t>
            </a:r>
          </a:p>
          <a:p>
            <a:pPr algn="ctr"/>
            <a:r>
              <a:rPr lang="en-US" sz="2800" dirty="0" smtClean="0"/>
              <a:t>Red=Southern Colonies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552089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did the 13 Colonies have in common?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1473899"/>
            <a:ext cx="8463393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u"/>
            </a:pPr>
            <a:r>
              <a:rPr lang="en-US" sz="2800" dirty="0" smtClean="0"/>
              <a:t>British colonies on the Atlantic Coast of North America</a:t>
            </a:r>
          </a:p>
          <a:p>
            <a:pPr marL="285750" indent="-285750">
              <a:buFont typeface="Wingdings" charset="2"/>
              <a:buChar char="u"/>
            </a:pPr>
            <a:r>
              <a:rPr lang="en-US" sz="2800" dirty="0" smtClean="0"/>
              <a:t>Established by </a:t>
            </a:r>
            <a:r>
              <a:rPr lang="en-US" sz="2800" u="sng" dirty="0" smtClean="0"/>
              <a:t>charter</a:t>
            </a:r>
            <a:r>
              <a:rPr lang="en-US" sz="2800" dirty="0" smtClean="0"/>
              <a:t>, a document issued by a monarch or other authority creating a public or private corporation</a:t>
            </a:r>
          </a:p>
          <a:p>
            <a:pPr marL="285750" indent="-285750">
              <a:buFont typeface="Wingdings" charset="2"/>
              <a:buChar char="u"/>
            </a:pPr>
            <a:r>
              <a:rPr lang="en-US" sz="2800" dirty="0" smtClean="0"/>
              <a:t>Representative style </a:t>
            </a:r>
            <a:r>
              <a:rPr lang="en-US" sz="2800" dirty="0" smtClean="0"/>
              <a:t>governments</a:t>
            </a:r>
            <a:endParaRPr lang="en-US" sz="2800" dirty="0" smtClean="0"/>
          </a:p>
          <a:p>
            <a:pPr marL="285750" indent="-285750">
              <a:buFont typeface="Wingdings" charset="2"/>
              <a:buChar char="u"/>
            </a:pPr>
            <a:r>
              <a:rPr lang="en-US" sz="2800" dirty="0" smtClean="0"/>
              <a:t>More conservative than Europe; cut off from new trends</a:t>
            </a:r>
          </a:p>
          <a:p>
            <a:pPr marL="285750" indent="-285750">
              <a:buFont typeface="Wingdings" charset="2"/>
              <a:buChar char="u"/>
            </a:pPr>
            <a:r>
              <a:rPr lang="en-US" sz="2800" dirty="0" smtClean="0"/>
              <a:t>Isolated from one another due to few roads and difficulty communicating</a:t>
            </a:r>
            <a:endParaRPr lang="en-US" sz="2800" dirty="0" smtClean="0"/>
          </a:p>
          <a:p>
            <a:pPr marL="285750" indent="-285750">
              <a:buFont typeface="Wingdings" charset="2"/>
              <a:buChar char="u"/>
            </a:pPr>
            <a:r>
              <a:rPr lang="en-US" sz="2800" dirty="0" smtClean="0"/>
              <a:t>Lives revolved around their families, churches and towns</a:t>
            </a:r>
            <a:endParaRPr lang="en-US" sz="2800" u="sng" dirty="0" smtClean="0"/>
          </a:p>
          <a:p>
            <a:pPr marL="285750" indent="-285750">
              <a:buFont typeface="Wingdings" charset="2"/>
              <a:buChar char="u"/>
            </a:pPr>
            <a:endParaRPr lang="en-US" dirty="0" smtClean="0"/>
          </a:p>
          <a:p>
            <a:pPr marL="285750" indent="-285750">
              <a:buFont typeface="Wingdings" charset="2"/>
              <a:buChar char="u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6402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19048" y="1630711"/>
            <a:ext cx="685114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How were they different from one another?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7895158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05467" y="2048934"/>
            <a:ext cx="597746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Demographics- characteristics of a population at a particular point in time.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9072624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164</Words>
  <Application>Microsoft Macintosh PowerPoint</Application>
  <PresentationFormat>On-screen Show 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Introduction  to the  13 Colonies</vt:lpstr>
      <vt:lpstr>PowerPoint Presentation</vt:lpstr>
      <vt:lpstr>PowerPoint Presentation</vt:lpstr>
      <vt:lpstr>PowerPoint Presentation</vt:lpstr>
      <vt:lpstr>What did the 13 Colonies have in common?</vt:lpstr>
      <vt:lpstr>PowerPoint Presentation</vt:lpstr>
      <vt:lpstr>PowerPoint Presentation</vt:lpstr>
    </vt:vector>
  </TitlesOfParts>
  <Company>RSU14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the 13 Colonies</dc:title>
  <dc:creator>Student Teacher</dc:creator>
  <cp:lastModifiedBy>Student Teacher</cp:lastModifiedBy>
  <cp:revision>9</cp:revision>
  <dcterms:created xsi:type="dcterms:W3CDTF">2014-02-09T20:57:54Z</dcterms:created>
  <dcterms:modified xsi:type="dcterms:W3CDTF">2014-02-10T16:13:52Z</dcterms:modified>
</cp:coreProperties>
</file>